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0" r:id="rId8"/>
    <p:sldId id="261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20. 2. 2019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20. 2. 2019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20. 2. 2019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20. 2. 2019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20. 2. 2019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20. 2. 2019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20. 2. 2019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20. 2. 2019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20. 2. 2019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20. 2. 2019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20. 2. 2019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5EC1D4A-A796-47C3-A63E-CE236FB377E2}" type="datetimeFigureOut">
              <a:rPr lang="cs-CZ" smtClean="0"/>
              <a:t>20. 2. 2019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Stáž – Košice</a:t>
            </a:r>
            <a:br>
              <a:rPr lang="cs-CZ" dirty="0" smtClean="0"/>
            </a:b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21.-25.10.2018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Bc. Kristýna Menclová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b="1" dirty="0" smtClean="0">
                <a:solidFill>
                  <a:schemeClr val="tx1"/>
                </a:solidFill>
              </a:rPr>
              <a:t>MŠ Rozmarýnek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B93CD7A-9C15-41F2-89ED-08678A45DF9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" t="16213" b="17057"/>
          <a:stretch/>
        </p:blipFill>
        <p:spPr bwMode="auto">
          <a:xfrm>
            <a:off x="5357043" y="260648"/>
            <a:ext cx="3048000" cy="609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7D6A5D75-8738-4750-A2C5-ECF36A368DD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5043" y="280879"/>
            <a:ext cx="561975" cy="561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657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96952"/>
            <a:ext cx="4968552" cy="372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21.10. Příjezd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 Seznámení s programem a náplní stáže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 Prohlídka města Košice s výkladem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246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22.10. MŠ </a:t>
            </a:r>
            <a:r>
              <a:rPr lang="cs-CZ" dirty="0" err="1" smtClean="0"/>
              <a:t>Hrebendova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cs-CZ" dirty="0" smtClean="0"/>
              <a:t>Setkání s kolektivem MŠ </a:t>
            </a:r>
            <a:r>
              <a:rPr lang="cs-CZ" dirty="0" err="1" smtClean="0"/>
              <a:t>Hrebendova</a:t>
            </a:r>
            <a:r>
              <a:rPr lang="cs-CZ" dirty="0" smtClean="0"/>
              <a:t>, prohlídka areálu školky, seznámení s provozem školky</a:t>
            </a:r>
          </a:p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cs-CZ" dirty="0" smtClean="0"/>
              <a:t>Dopolední program: ranní rozcvička, pohybové a relaxační hry, zpívánky</a:t>
            </a:r>
          </a:p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cs-CZ" dirty="0" smtClean="0"/>
              <a:t>Vzdělávací aktivita</a:t>
            </a:r>
          </a:p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cs-CZ" dirty="0" smtClean="0"/>
              <a:t>Pobyt venku – procházka po okolí MŠ a pohybové hry na hřišti</a:t>
            </a:r>
          </a:p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cs-CZ" dirty="0" smtClean="0"/>
              <a:t>Odpolední program: diskuze, náhled do dokumentace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852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84005"/>
            <a:ext cx="4176464" cy="313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855" y="116632"/>
            <a:ext cx="4514697" cy="326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20" y="3584006"/>
            <a:ext cx="4176464" cy="313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4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23.10. MŠ Galaktická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cs-CZ" dirty="0" smtClean="0"/>
              <a:t>Setkání s kolektivem MŠ, seznámení s provozem školky, harmonogramem tříd, prvky waldorfské školy</a:t>
            </a:r>
          </a:p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cs-CZ" dirty="0" smtClean="0"/>
              <a:t>Dopolední program: konstruktivní hry, ranní přivítání a rituály, pohybové a relaxační hry</a:t>
            </a:r>
          </a:p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cs-CZ" dirty="0" smtClean="0"/>
              <a:t>Vzdělávací aktivita na zahradě MŠ, volná hra</a:t>
            </a:r>
          </a:p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cs-CZ" dirty="0" smtClean="0"/>
              <a:t>Odpolední program: diskuze, náhled do dokumentace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77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56" y="3539079"/>
            <a:ext cx="4002712" cy="300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743" y="3539079"/>
            <a:ext cx="4038180" cy="302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04" y="332656"/>
            <a:ext cx="3987864" cy="299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743" y="365094"/>
            <a:ext cx="4038179" cy="294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40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24.10. MŠ Galaktická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cs-CZ" dirty="0" smtClean="0"/>
              <a:t>Kulturní vystoupení dětí – folklorní tance a písně, maňáskové divadlo pro děti vytvořené a hrané učitelkami</a:t>
            </a:r>
          </a:p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cs-CZ" dirty="0" smtClean="0"/>
              <a:t>Diskuze s ředitelkou školky a dalšími učitelkami, nahlížení do dokumentace</a:t>
            </a:r>
          </a:p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cs-CZ" dirty="0" smtClean="0"/>
              <a:t>Workshop s ovčí vlnou</a:t>
            </a:r>
            <a:endParaRPr lang="cs-CZ" dirty="0"/>
          </a:p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cs-CZ" dirty="0" smtClean="0"/>
              <a:t>Odpolední program: shrnutí stáže, diskuze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96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Zhodnocení stáže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cs-CZ" dirty="0" smtClean="0"/>
              <a:t>Stáž byla obohacující a inspirativní, plná nových zážitků a zkušeností. </a:t>
            </a:r>
          </a:p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cs-CZ" dirty="0" smtClean="0"/>
              <a:t>Kolektiv byl v obou školkách velmi vstřícný a příjemný.</a:t>
            </a:r>
          </a:p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cs-CZ" dirty="0" smtClean="0"/>
              <a:t>Prostředí bylo plné nápadů a nových možností, harmonogram byl podobný našemu </a:t>
            </a:r>
            <a:r>
              <a:rPr lang="cs-CZ" dirty="0" err="1" smtClean="0"/>
              <a:t>školkovému</a:t>
            </a:r>
            <a:r>
              <a:rPr lang="cs-CZ" dirty="0" smtClean="0"/>
              <a:t>.</a:t>
            </a:r>
          </a:p>
          <a:p>
            <a:pPr>
              <a:buFont typeface="Wingdings" pitchFamily="2" charset="2"/>
              <a:buChar char="v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741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159</TotalTime>
  <Words>207</Words>
  <Application>Microsoft Office PowerPoint</Application>
  <PresentationFormat>Předvádění na obrazovce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Exekutivní</vt:lpstr>
      <vt:lpstr>Stáž – Košice 21.-25.10.2018</vt:lpstr>
      <vt:lpstr>21.10. Příjezd</vt:lpstr>
      <vt:lpstr>22.10. MŠ Hrebendova</vt:lpstr>
      <vt:lpstr>Prezentace aplikace PowerPoint</vt:lpstr>
      <vt:lpstr>23.10. MŠ Galaktická</vt:lpstr>
      <vt:lpstr>Prezentace aplikace PowerPoint</vt:lpstr>
      <vt:lpstr>24.10. MŠ Galaktická</vt:lpstr>
      <vt:lpstr>Zhodnocení stáže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Stáž - Košice</dc:title>
  <dc:creator>Acer_user</dc:creator>
  <cp:lastModifiedBy>Acer_user</cp:lastModifiedBy>
  <cp:revision>15</cp:revision>
  <dcterms:created xsi:type="dcterms:W3CDTF">2019-02-20T17:54:37Z</dcterms:created>
  <dcterms:modified xsi:type="dcterms:W3CDTF">2019-02-20T20:46:33Z</dcterms:modified>
</cp:coreProperties>
</file>